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11BC-78C5-4772-BE3F-8FF38085C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50FBB-CA65-48FF-AAA9-0954DEAA2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F4CBF-60BF-4FB0-BD7D-145CB480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54445-A589-41FC-911B-D392B37F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D62C-A0EA-4809-B2AF-E7E50A9B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2ECD-5921-4CFE-AFFD-3A817B83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01149-9FD0-4934-96DC-9D44A456B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74DC-925B-4F4C-8B49-FAB1EB5A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3FDC2-1991-47A9-97B7-C79549DD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204-A881-443E-ABA0-08D41DA9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7C077-0F6D-41B4-BF13-355E26BEF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47499-FC69-41C9-9F51-BAD009C24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A9B5-47E5-43DB-85FF-9EAB9D50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0240-A4E8-44F4-A4E4-9779EB1A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FD1DA-3D64-456B-98A8-68864A8B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0B0B-F22E-4D21-9AE7-ED8A6D44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9CE1A-C3AD-4D4C-A365-E7D2A604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4E79D-1022-48D8-974A-9B0EEA7B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F21B9-2BF7-49F4-89E2-98D27628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C0715-76FE-4926-9157-D8CE4A2B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7A93-310F-4DA9-B388-C7E8C805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E900A-805D-4705-8A1F-40C2A73B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FFCF9-8CAE-4931-AF5C-F8ACEB7C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40151-5447-4607-9EB0-9E873FF4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5B52-8538-41A8-AE9B-8C458A47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3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34B3-0CD5-469E-93F7-1D88EFA5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8BE23-A212-486C-A328-591776321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491CC-BB17-4B28-82C7-89C9A0D9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AFA4E-9162-4D76-A424-C9DA4C58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7A56A-1888-454E-9A05-367A80ED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A4870-CD0C-40F0-B8CC-9EE95D46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7B49-81AB-4A08-ADCC-C3690311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C4A48-2EBA-4D1A-A278-911608BA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E3A83-77E7-455D-A6B0-5E341EDAC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2C911-C6BA-4456-9DBC-CB7B139D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4FB1A-253E-4858-8E6E-4FC8046A1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45328-6346-4A33-AE8A-34FCE3C3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7AA32-9519-4452-9B48-2986B3D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F066A-86C2-4792-A8DB-CB27E580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B5B9-09C5-41E6-ADA8-5EA361F0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72632-14D7-4EB4-B4DA-03206115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B5161-F21A-43E6-9C6F-A1A060AE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62332-FD99-414F-B653-1AAA874C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B0A1B-DD9D-44C5-8206-20EF38B6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0A5BD-5828-4923-AA9E-17C8C9BD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3DD65-0292-45B9-BC88-3B8B939E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D559-42C8-443C-9954-99C07D34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54AD-BA84-458C-BE21-6DBDCB535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82BCB-48B5-43AF-B337-CDD76F2F0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E6A3-9181-47BD-92DD-DE42E3F3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23571-18F2-401F-AE9D-CAB5696D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3F19A-F7DE-4A3C-A269-9097DDD5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BC00-5FE8-4291-B34A-CC3E1B69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547BD-33C1-4A78-A4A1-1C20D26E8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8B011-79D0-4933-BA28-10588423F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1AACE-54EE-494B-85D3-0AEAEF6B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CD991-D34C-4A5F-B672-85F9A94F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22EBB-ED57-4E68-B583-C22B16FA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D158E-977E-4C75-A9AC-DC876A4C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31D21-E888-42DE-A2B8-92019CBB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2503B-533E-432E-ABE3-493E896FC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EA93-5D43-4E2F-B646-7A0E04879BE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0CA31-3B59-45E2-B2A6-C422C2E7F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8EF05-4DA4-4037-B749-8424AD954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A4E5-8B6C-4F69-8F38-F5FB4155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food/29367-cartoon-food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icolesusanne/259394379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vlxyz/2933426437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maslegacycookbooks.com/pavlova-dessert-recip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tato_chi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shalpandya1991.deviantart.com/art/lemon-36243162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icolesusanne/259394379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vlxyz/2933426437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maslegacycookbooks.com/pavlova-dessert-recip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tato_chi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shalpandya1991.deviantart.com/art/lemon-36243162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.stackexchange.com/questions/355274/how-to-describe-very-tasty-and-probably-unhealthy-foo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55C820D-8109-424B-B16A-B265DF058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785" b="8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9072D-E67E-4AE1-83DA-3E099190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que sabe?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45C20-58E1-4311-9F02-ECE281AB4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What does it taste like?</a:t>
            </a:r>
          </a:p>
          <a:p>
            <a:r>
              <a:rPr lang="en-US" sz="1700">
                <a:solidFill>
                  <a:srgbClr val="FFFFFF"/>
                </a:solidFill>
              </a:rPr>
              <a:t>Senorita Fisher</a:t>
            </a:r>
          </a:p>
          <a:p>
            <a:r>
              <a:rPr lang="en-US" sz="1700">
                <a:solidFill>
                  <a:srgbClr val="FFFFFF"/>
                </a:solidFill>
              </a:rPr>
              <a:t>DPA Middle Spanish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BB756-FFB2-4289-BF40-8419197ED07B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vecteezy.com/food/29367-cartoon-foo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8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B849-F572-45F9-8E6E-64543452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5225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want to describe the food using an adjective, you say “</a:t>
            </a:r>
            <a:r>
              <a:rPr lang="en-US" dirty="0" err="1"/>
              <a:t>Sabe</a:t>
            </a:r>
            <a:r>
              <a:rPr lang="en-US" dirty="0"/>
              <a:t> ____(adjective)____.</a:t>
            </a:r>
            <a:br>
              <a:rPr lang="en-US" dirty="0"/>
            </a:br>
            <a:r>
              <a:rPr lang="en-US" dirty="0"/>
              <a:t>In this case we ask, Como </a:t>
            </a:r>
            <a:r>
              <a:rPr lang="en-US" dirty="0" err="1"/>
              <a:t>sabe</a:t>
            </a:r>
            <a:r>
              <a:rPr lang="en-US" dirty="0"/>
              <a:t>? (How does it taste?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F072-C96F-4F4C-BA5F-AFA4853B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9012"/>
            <a:ext cx="10515600" cy="3328987"/>
          </a:xfrm>
        </p:spPr>
        <p:txBody>
          <a:bodyPr/>
          <a:lstStyle/>
          <a:p>
            <a:r>
              <a:rPr lang="en-US" dirty="0"/>
              <a:t>EX:</a:t>
            </a:r>
          </a:p>
          <a:p>
            <a:endParaRPr lang="en-US" dirty="0"/>
          </a:p>
          <a:p>
            <a:r>
              <a:rPr lang="en-US" dirty="0"/>
              <a:t>It tastes bland</a:t>
            </a:r>
          </a:p>
          <a:p>
            <a:r>
              <a:rPr lang="en-US" dirty="0"/>
              <a:t>“</a:t>
            </a:r>
            <a:r>
              <a:rPr lang="en-US" dirty="0" err="1"/>
              <a:t>Sabe</a:t>
            </a:r>
            <a:r>
              <a:rPr lang="en-US" dirty="0"/>
              <a:t> </a:t>
            </a:r>
            <a:r>
              <a:rPr lang="en-US" dirty="0" err="1"/>
              <a:t>soso</a:t>
            </a:r>
            <a:r>
              <a:rPr lang="en-US" dirty="0"/>
              <a:t>”</a:t>
            </a:r>
          </a:p>
        </p:txBody>
      </p:sp>
      <p:pic>
        <p:nvPicPr>
          <p:cNvPr id="5" name="Picture 4" descr="A plate of food with rice and meat&#10;&#10;Description automatically generated">
            <a:extLst>
              <a:ext uri="{FF2B5EF4-FFF2-40B4-BE49-F238E27FC236}">
                <a16:creationId xmlns:a16="http://schemas.microsoft.com/office/drawing/2014/main" id="{69D7057E-70FC-442F-A600-2336A922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8262" y="2986087"/>
            <a:ext cx="6096000" cy="405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4212B-8D7E-4FAE-AC22-837A49D9A96C}"/>
              </a:ext>
            </a:extLst>
          </p:cNvPr>
          <p:cNvSpPr txBox="1"/>
          <p:nvPr/>
        </p:nvSpPr>
        <p:spPr>
          <a:xfrm>
            <a:off x="5148262" y="7043737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nicolesusanne/259394379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5855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911F-0015-4AF5-83F5-8F66C9EC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late full of food sitting on a table&#10;&#10;Description automatically generated">
            <a:extLst>
              <a:ext uri="{FF2B5EF4-FFF2-40B4-BE49-F238E27FC236}">
                <a16:creationId xmlns:a16="http://schemas.microsoft.com/office/drawing/2014/main" id="{667EF0F2-8F85-4007-8D6C-11DE535FC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22003-A6AD-4197-9FDE-4826BA6F63FE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avlxyz/293342643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5645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73AE-7559-4A5B-8B16-CB2F344D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iece of cake on a plate&#10;&#10;Description automatically generated">
            <a:extLst>
              <a:ext uri="{FF2B5EF4-FFF2-40B4-BE49-F238E27FC236}">
                <a16:creationId xmlns:a16="http://schemas.microsoft.com/office/drawing/2014/main" id="{8016E2C7-E17B-4307-ACE9-DFF90A29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6D6B1-90D3-4E67-8FA3-526712966486}"/>
              </a:ext>
            </a:extLst>
          </p:cNvPr>
          <p:cNvSpPr txBox="1"/>
          <p:nvPr/>
        </p:nvSpPr>
        <p:spPr>
          <a:xfrm>
            <a:off x="2832496" y="6176963"/>
            <a:ext cx="65270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maslegacycookbooks.com/pavlova-dessert-recip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5337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6A89-AAEA-4932-9F7E-7C0F26CA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ile of fries&#10;&#10;Description automatically generated">
            <a:extLst>
              <a:ext uri="{FF2B5EF4-FFF2-40B4-BE49-F238E27FC236}">
                <a16:creationId xmlns:a16="http://schemas.microsoft.com/office/drawing/2014/main" id="{99843C4B-D343-4BED-972B-14D8939A2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A3A48F-9D8F-4CF8-B56C-CB5D7F4C0CB4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Potato_chi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8898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BDF4-5C40-4258-9C0A-4833A7E0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n orange sliced in half&#10;&#10;Description automatically generated">
            <a:extLst>
              <a:ext uri="{FF2B5EF4-FFF2-40B4-BE49-F238E27FC236}">
                <a16:creationId xmlns:a16="http://schemas.microsoft.com/office/drawing/2014/main" id="{C3693804-E1B1-4998-A6FF-82A94AC05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6932" y="1825625"/>
            <a:ext cx="509813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497D2-D78F-4524-A6EC-2FE1B9D357B3}"/>
              </a:ext>
            </a:extLst>
          </p:cNvPr>
          <p:cNvSpPr txBox="1"/>
          <p:nvPr/>
        </p:nvSpPr>
        <p:spPr>
          <a:xfrm>
            <a:off x="3546932" y="6176963"/>
            <a:ext cx="5098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vishalpandya1991.deviantart.com/art/lemon-36243162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7656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late of food with rice and meat&#10;&#10;Description automatically generated">
            <a:extLst>
              <a:ext uri="{FF2B5EF4-FFF2-40B4-BE49-F238E27FC236}">
                <a16:creationId xmlns:a16="http://schemas.microsoft.com/office/drawing/2014/main" id="{62139D5F-4253-44AA-96B5-F3EB50AA1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AB4C4-7780-4388-977B-48A0F18E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 can also use “es” to describe food.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7BF6-1AC6-46A5-941D-C71412AE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EX:</a:t>
            </a:r>
          </a:p>
          <a:p>
            <a:r>
              <a:rPr lang="en-US" dirty="0">
                <a:solidFill>
                  <a:srgbClr val="FFFFFF"/>
                </a:solidFill>
              </a:rPr>
              <a:t>Como </a:t>
            </a:r>
            <a:r>
              <a:rPr lang="en-US" dirty="0" err="1">
                <a:solidFill>
                  <a:srgbClr val="FFFFFF"/>
                </a:solidFill>
              </a:rPr>
              <a:t>sabe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  <a:p>
            <a:r>
              <a:rPr lang="en-US" dirty="0">
                <a:solidFill>
                  <a:srgbClr val="FFFFFF"/>
                </a:solidFill>
              </a:rPr>
              <a:t>Es </a:t>
            </a:r>
            <a:r>
              <a:rPr lang="en-US" dirty="0" err="1">
                <a:solidFill>
                  <a:srgbClr val="FFFFFF"/>
                </a:solidFill>
              </a:rPr>
              <a:t>soso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It is custom to use </a:t>
            </a:r>
            <a:r>
              <a:rPr lang="en-US" dirty="0" err="1">
                <a:solidFill>
                  <a:srgbClr val="FFFFFF"/>
                </a:solidFill>
              </a:rPr>
              <a:t>muy</a:t>
            </a:r>
            <a:r>
              <a:rPr lang="en-US" dirty="0">
                <a:solidFill>
                  <a:srgbClr val="FFFFFF"/>
                </a:solidFill>
              </a:rPr>
              <a:t> (very) or un poco (a little)</a:t>
            </a:r>
          </a:p>
          <a:p>
            <a:r>
              <a:rPr lang="en-US" dirty="0">
                <a:solidFill>
                  <a:srgbClr val="FFFFFF"/>
                </a:solidFill>
              </a:rPr>
              <a:t>EX: Es </a:t>
            </a:r>
            <a:r>
              <a:rPr lang="en-US" dirty="0" err="1">
                <a:solidFill>
                  <a:srgbClr val="FFFFFF"/>
                </a:solidFill>
              </a:rPr>
              <a:t>muy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soso</a:t>
            </a:r>
            <a:r>
              <a:rPr lang="en-US" dirty="0">
                <a:solidFill>
                  <a:srgbClr val="FFFFFF"/>
                </a:solidFill>
              </a:rPr>
              <a:t> OR Es un poco </a:t>
            </a:r>
            <a:r>
              <a:rPr lang="en-US" dirty="0" err="1">
                <a:solidFill>
                  <a:srgbClr val="FFFFFF"/>
                </a:solidFill>
              </a:rPr>
              <a:t>soso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73991-8D84-4D8C-B510-6E6BF5E576E8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nicolesusanne/259394379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62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911F-0015-4AF5-83F5-8F66C9EC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late full of food sitting on a table&#10;&#10;Description automatically generated">
            <a:extLst>
              <a:ext uri="{FF2B5EF4-FFF2-40B4-BE49-F238E27FC236}">
                <a16:creationId xmlns:a16="http://schemas.microsoft.com/office/drawing/2014/main" id="{667EF0F2-8F85-4007-8D6C-11DE535FC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22003-A6AD-4197-9FDE-4826BA6F63FE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avlxyz/293342643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5109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73AE-7559-4A5B-8B16-CB2F344D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iece of cake on a plate&#10;&#10;Description automatically generated">
            <a:extLst>
              <a:ext uri="{FF2B5EF4-FFF2-40B4-BE49-F238E27FC236}">
                <a16:creationId xmlns:a16="http://schemas.microsoft.com/office/drawing/2014/main" id="{8016E2C7-E17B-4307-ACE9-DFF90A29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6D6B1-90D3-4E67-8FA3-526712966486}"/>
              </a:ext>
            </a:extLst>
          </p:cNvPr>
          <p:cNvSpPr txBox="1"/>
          <p:nvPr/>
        </p:nvSpPr>
        <p:spPr>
          <a:xfrm>
            <a:off x="2832496" y="6176963"/>
            <a:ext cx="65270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maslegacycookbooks.com/pavlova-dessert-recip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1341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6A89-AAEA-4932-9F7E-7C0F26CA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ile of fries&#10;&#10;Description automatically generated">
            <a:extLst>
              <a:ext uri="{FF2B5EF4-FFF2-40B4-BE49-F238E27FC236}">
                <a16:creationId xmlns:a16="http://schemas.microsoft.com/office/drawing/2014/main" id="{99843C4B-D343-4BED-972B-14D8939A2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A3A48F-9D8F-4CF8-B56C-CB5D7F4C0CB4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Potato_chi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4915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BDF4-5C40-4258-9C0A-4833A7E0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sabe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n orange sliced in half&#10;&#10;Description automatically generated">
            <a:extLst>
              <a:ext uri="{FF2B5EF4-FFF2-40B4-BE49-F238E27FC236}">
                <a16:creationId xmlns:a16="http://schemas.microsoft.com/office/drawing/2014/main" id="{C3693804-E1B1-4998-A6FF-82A94AC05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6932" y="1825625"/>
            <a:ext cx="509813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497D2-D78F-4524-A6EC-2FE1B9D357B3}"/>
              </a:ext>
            </a:extLst>
          </p:cNvPr>
          <p:cNvSpPr txBox="1"/>
          <p:nvPr/>
        </p:nvSpPr>
        <p:spPr>
          <a:xfrm>
            <a:off x="3546932" y="6176963"/>
            <a:ext cx="5098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vishalpandya1991.deviantart.com/art/lemon-36243162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5898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52DE-5425-44D2-8B92-F005D4D0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Sabe</a:t>
            </a:r>
            <a:r>
              <a:rPr lang="en-US" dirty="0"/>
              <a:t> a…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A212A1-7393-4933-8EBF-087735F541E9}"/>
              </a:ext>
            </a:extLst>
          </p:cNvPr>
          <p:cNvSpPr txBox="1">
            <a:spLocks/>
          </p:cNvSpPr>
          <p:nvPr/>
        </p:nvSpPr>
        <p:spPr>
          <a:xfrm>
            <a:off x="838200" y="2380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It tastes like…</a:t>
            </a:r>
          </a:p>
        </p:txBody>
      </p:sp>
      <p:pic>
        <p:nvPicPr>
          <p:cNvPr id="6" name="Picture 5" descr="A cake with a dessert on a plate&#10;&#10;Description automatically generated">
            <a:extLst>
              <a:ext uri="{FF2B5EF4-FFF2-40B4-BE49-F238E27FC236}">
                <a16:creationId xmlns:a16="http://schemas.microsoft.com/office/drawing/2014/main" id="{C28C2383-5A3C-4369-92C8-75FFC76BA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9176" y="1952390"/>
            <a:ext cx="6230862" cy="3506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8C49E-2F2E-44CF-833D-591D8898BC29}"/>
              </a:ext>
            </a:extLst>
          </p:cNvPr>
          <p:cNvSpPr txBox="1"/>
          <p:nvPr/>
        </p:nvSpPr>
        <p:spPr>
          <a:xfrm>
            <a:off x="4829176" y="5574536"/>
            <a:ext cx="6230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glish.stackexchange.com/questions/355274/how-to-describe-very-tasty-and-probably-unhealthy-foo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389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CEED9-BB61-4937-BF52-AD59D04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los Oreos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F7A44F-CD2A-443E-87CD-BA64FD4AE0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7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DBF44-5D80-4B82-AADA-DD58D17F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los M&amp;M’s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CA2BD0-F1A9-4D12-964B-3EAF6B3D8A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6697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EA0B6-6776-4B03-9A78-E444C2B4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los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Kitkats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F96BEA-9E9E-43F9-B862-17D5A0EDAD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7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399CE-7FBC-4DCA-BE64-A9C668CC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fresa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3CE7E41-9945-4EDE-B80D-48814E2EE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1" b="5896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E93F8-6543-47DD-A881-797B2EF7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chocolate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9E1CC6-0027-4896-8728-570ACD0022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" b="5286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9A4A1-8FD7-4C4F-A7D0-FCA7B540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naranjas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7DC9900-085A-4ABD-9159-DD8D19A9B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" b="4184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37E1F-1782-4547-B286-5D85B038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manzanas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ROPICANA PURE PREMIUM MANZANA">
            <a:extLst>
              <a:ext uri="{FF2B5EF4-FFF2-40B4-BE49-F238E27FC236}">
                <a16:creationId xmlns:a16="http://schemas.microsoft.com/office/drawing/2014/main" id="{142968AF-E450-40CB-B406-5EBD33AD6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" b="5370"/>
          <a:stretch/>
        </p:blipFill>
        <p:spPr bwMode="auto">
          <a:xfrm>
            <a:off x="1281684" y="1309878"/>
            <a:ext cx="9628632" cy="36667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279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 que sabe?</vt:lpstr>
      <vt:lpstr>Sabe a…</vt:lpstr>
      <vt:lpstr>Sabe a los Oreos</vt:lpstr>
      <vt:lpstr>Sabe a los M&amp;M’s</vt:lpstr>
      <vt:lpstr>Sabe a los Kitkats</vt:lpstr>
      <vt:lpstr>Sabe a fresa</vt:lpstr>
      <vt:lpstr>Sabe a chocolate</vt:lpstr>
      <vt:lpstr>Sabe a naranjas</vt:lpstr>
      <vt:lpstr>Sabe a manzanas</vt:lpstr>
      <vt:lpstr>When you want to describe the food using an adjective, you say “Sabe ____(adjective)____. In this case we ask, Como sabe? (How does it taste?</vt:lpstr>
      <vt:lpstr>Como sabe?</vt:lpstr>
      <vt:lpstr>Como sabe?</vt:lpstr>
      <vt:lpstr>Como sabe?</vt:lpstr>
      <vt:lpstr>Como sabe?</vt:lpstr>
      <vt:lpstr>You can also use “es” to describe food.</vt:lpstr>
      <vt:lpstr>Como sabe?</vt:lpstr>
      <vt:lpstr>Como sabe?</vt:lpstr>
      <vt:lpstr>Como sabe?</vt:lpstr>
      <vt:lpstr>Como sabe?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 sabe?</dc:title>
  <dc:creator>Kwanza Fisher</dc:creator>
  <cp:lastModifiedBy>Kwanza Fisher</cp:lastModifiedBy>
  <cp:revision>3</cp:revision>
  <dcterms:created xsi:type="dcterms:W3CDTF">2020-03-26T12:45:23Z</dcterms:created>
  <dcterms:modified xsi:type="dcterms:W3CDTF">2020-03-27T22:36:03Z</dcterms:modified>
</cp:coreProperties>
</file>